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3" r:id="rId2"/>
    <p:sldId id="511" r:id="rId3"/>
    <p:sldId id="528" r:id="rId4"/>
    <p:sldId id="529" r:id="rId5"/>
    <p:sldId id="530" r:id="rId6"/>
    <p:sldId id="533" r:id="rId7"/>
    <p:sldId id="531" r:id="rId8"/>
    <p:sldId id="532" r:id="rId9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7830CF77-7797-4FBE-B7DE-DE44C40E1441}">
          <p14:sldIdLst>
            <p14:sldId id="303"/>
            <p14:sldId id="511"/>
            <p14:sldId id="528"/>
            <p14:sldId id="529"/>
            <p14:sldId id="530"/>
            <p14:sldId id="533"/>
            <p14:sldId id="531"/>
            <p14:sldId id="53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  <p:cmAuthor id="2" name="Jeremiah Blanchard" initials="JB" lastIdx="1" clrIdx="1">
    <p:extLst>
      <p:ext uri="{19B8F6BF-5375-455C-9EA6-DF929625EA0E}">
        <p15:presenceInfo xmlns:p15="http://schemas.microsoft.com/office/powerpoint/2012/main" userId="2ce95cd21d8b45f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00"/>
    <a:srgbClr val="00FFFF"/>
    <a:srgbClr val="FF00FF"/>
    <a:srgbClr val="0066FF"/>
    <a:srgbClr val="00CC00"/>
    <a:srgbClr val="404040"/>
    <a:srgbClr val="000000"/>
    <a:srgbClr val="006600"/>
    <a:srgbClr val="568ABA"/>
    <a:srgbClr val="CBD0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1" autoAdjust="0"/>
    <p:restoredTop sz="84355" autoAdjust="0"/>
  </p:normalViewPr>
  <p:slideViewPr>
    <p:cSldViewPr snapToGrid="0" snapToObjects="1">
      <p:cViewPr varScale="1">
        <p:scale>
          <a:sx n="62" d="100"/>
          <a:sy n="62" d="100"/>
        </p:scale>
        <p:origin x="1135" y="3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2023-07-11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2023-07-11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apt install </a:t>
            </a:r>
            <a:r>
              <a:rPr lang="en-US" dirty="0" err="1"/>
              <a:t>libav</a:t>
            </a:r>
            <a:r>
              <a:rPr lang="en-US" dirty="0"/>
              <a:t> </a:t>
            </a:r>
            <a:r>
              <a:rPr lang="en-US" dirty="0" err="1"/>
              <a:t>ffmpeg</a:t>
            </a:r>
            <a:r>
              <a:rPr lang="en-US" dirty="0"/>
              <a:t> </a:t>
            </a:r>
            <a:r>
              <a:rPr lang="en-US" dirty="0" err="1"/>
              <a:t>libavcodec</a:t>
            </a:r>
            <a:r>
              <a:rPr lang="en-US" dirty="0"/>
              <a:t>-extra</a:t>
            </a:r>
          </a:p>
          <a:p>
            <a:r>
              <a:rPr lang="en-US" dirty="0"/>
              <a:t>2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71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19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382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apt install python3-pyaudio</a:t>
            </a:r>
          </a:p>
          <a:p>
            <a:r>
              <a:rPr lang="en-US" dirty="0"/>
              <a:t>6.5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358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pip3 install </a:t>
            </a:r>
            <a:r>
              <a:rPr lang="en-US" dirty="0" err="1"/>
              <a:t>simpleaudio</a:t>
            </a:r>
            <a:endParaRPr lang="en-US" dirty="0"/>
          </a:p>
          <a:p>
            <a:r>
              <a:rPr lang="en-US" dirty="0"/>
              <a:t>6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050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09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pip3 install </a:t>
            </a:r>
            <a:r>
              <a:rPr lang="en-US" dirty="0" err="1"/>
              <a:t>pygame</a:t>
            </a:r>
            <a:endParaRPr lang="en-US" dirty="0"/>
          </a:p>
          <a:p>
            <a:r>
              <a:rPr lang="en-US" dirty="0"/>
              <a:t>3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484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Audio Playback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8071417" cy="656892"/>
          </a:xfrm>
        </p:spPr>
        <p:txBody>
          <a:bodyPr/>
          <a:lstStyle/>
          <a:p>
            <a:r>
              <a:rPr lang="en-US" dirty="0"/>
              <a:t>Python Audio is </a:t>
            </a:r>
            <a:r>
              <a:rPr lang="en-US" dirty="0" err="1"/>
              <a:t>Kinda</a:t>
            </a:r>
            <a:r>
              <a:rPr lang="en-US" dirty="0"/>
              <a:t> a Mess, but Here’s Some Guidance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806441-BC9E-4E01-BBAB-E291307EC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7297" y="1457812"/>
            <a:ext cx="7329405" cy="3022803"/>
          </a:xfrm>
        </p:spPr>
        <p:txBody>
          <a:bodyPr/>
          <a:lstStyle/>
          <a:p>
            <a:pPr marL="0" indent="0">
              <a:buNone/>
            </a:pPr>
            <a:r>
              <a:rPr lang="en-US" sz="1800" u="sng" dirty="0"/>
              <a:t>Python audio is somewhat balkanized compared to GUI and other areas.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Built-in playback is not cross-platform (</a:t>
            </a:r>
            <a:r>
              <a:rPr lang="en-US" sz="1800" b="1" dirty="0" err="1">
                <a:solidFill>
                  <a:srgbClr val="FFC000"/>
                </a:solidFill>
              </a:rPr>
              <a:t>winsound</a:t>
            </a:r>
            <a:r>
              <a:rPr lang="en-US" sz="1800" dirty="0"/>
              <a:t>, </a:t>
            </a:r>
            <a:r>
              <a:rPr lang="en-US" sz="1800" b="1" dirty="0" err="1">
                <a:solidFill>
                  <a:srgbClr val="FFC000"/>
                </a:solidFill>
              </a:rPr>
              <a:t>ossaudiodev</a:t>
            </a:r>
            <a:r>
              <a:rPr lang="en-US" sz="1800" dirty="0"/>
              <a:t>)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There’s no consensus for cross-platform third party modules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Several third-party projects are dead or on life support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Third-party solutions have unique limitations / dependencies</a:t>
            </a:r>
          </a:p>
          <a:p>
            <a:pPr marL="0" indent="0">
              <a:spcBef>
                <a:spcPts val="1200"/>
              </a:spcBef>
              <a:buNone/>
            </a:pPr>
            <a:endParaRPr lang="en-US" sz="1800" dirty="0"/>
          </a:p>
          <a:p>
            <a:pPr marL="0" indent="0">
              <a:spcBef>
                <a:spcPts val="1200"/>
              </a:spcBef>
              <a:buNone/>
            </a:pPr>
            <a:r>
              <a:rPr lang="en-US" sz="1800" dirty="0"/>
              <a:t>In short, it’s an area with work to do – but we’ll try to cover some basics.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9C5681-8CCA-4BDB-B648-BAD98A6FD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Audio: Lots of Choices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6AF52-75B5-4DC7-83DC-8FD3E0615E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454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76C365-E99B-4455-BDD9-FB5DB402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1083997"/>
            <a:ext cx="8564088" cy="36512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Thankfully, file reading and writing </a:t>
            </a:r>
            <a:r>
              <a:rPr lang="en-US" b="1" dirty="0">
                <a:solidFill>
                  <a:srgbClr val="FFC000"/>
                </a:solidFill>
              </a:rPr>
              <a:t>is</a:t>
            </a:r>
            <a:r>
              <a:rPr lang="en-US" dirty="0"/>
              <a:t> standardized – but formats are limited.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354A5E-BCA8-4E44-A1F1-E7ACD2AA4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82780"/>
            <a:ext cx="8564088" cy="650155"/>
          </a:xfrm>
        </p:spPr>
        <p:txBody>
          <a:bodyPr/>
          <a:lstStyle/>
          <a:p>
            <a:r>
              <a:rPr lang="en-US" dirty="0"/>
              <a:t>What Works: File I/O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EAC66-F723-4DBD-BCC8-9D62CF2F7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46D73-61DC-4450-B667-836B3E899F4A}"/>
              </a:ext>
            </a:extLst>
          </p:cNvPr>
          <p:cNvSpPr txBox="1"/>
          <p:nvPr/>
        </p:nvSpPr>
        <p:spPr>
          <a:xfrm>
            <a:off x="249699" y="1490621"/>
            <a:ext cx="4632851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sndhdr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aifc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sunau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wave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Return types not supported: </a:t>
            </a:r>
            <a:r>
              <a:rPr lang="en-US" sz="1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hcom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sndr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sndt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voc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, sb, </a:t>
            </a:r>
            <a:r>
              <a:rPr lang="en-US" sz="1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ub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, ul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types = {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aifc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aifc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aiff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aifc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"au"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sunau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"wav"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wave }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Grab file, new type, and compression – padded with ‘None’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sys.argv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[1:4] + [None]*(4 –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sys.argv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"Attempting to read %s...\n"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file)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old_t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rate, channels, frames, width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sndhdr.what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(file)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"#Chan."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"Width"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"Rate"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"Frames"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CType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CName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nHD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old_t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channels, width, rate, frames,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1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old_t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types: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types[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old_t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].open(file)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old_c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snd.getcomptype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snd.getcompname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"GET:"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snd.getnchannels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snd.getsampwidth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snd.getframerate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snd.getnframes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*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old_c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="\t")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"PARAMS:"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*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snd.getparams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="\t")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data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snd.readframes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(frames)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B7001-524F-4339-AE0F-BFF2CC8472BD}"/>
              </a:ext>
            </a:extLst>
          </p:cNvPr>
          <p:cNvSpPr txBox="1"/>
          <p:nvPr/>
        </p:nvSpPr>
        <p:spPr>
          <a:xfrm>
            <a:off x="4885893" y="1490621"/>
            <a:ext cx="4028069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"Could not read file – unsupported type!"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"Attempting to convert to type %s..."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types: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path.splitext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(file)[0]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new_t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width = width // 8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params = channels, width, rate, frames,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new_c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types[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].open(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new_f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wb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snd.setparams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(params)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snd.writeframes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(data)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vs </a:t>
            </a:r>
            <a:r>
              <a:rPr lang="en-US" sz="1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writeframesraw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"File write completed."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"Could not convert – unknown type!"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674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76C365-E99B-4455-BDD9-FB5DB402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1400302"/>
            <a:ext cx="8564088" cy="36512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Python does have basic, platform-specific sound playback.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354A5E-BCA8-4E44-A1F1-E7ACD2AA4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689816"/>
            <a:ext cx="8564088" cy="650155"/>
          </a:xfrm>
        </p:spPr>
        <p:txBody>
          <a:bodyPr/>
          <a:lstStyle/>
          <a:p>
            <a:r>
              <a:rPr lang="en-US" dirty="0"/>
              <a:t>Playback: Platform-Specific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EAC66-F723-4DBD-BCC8-9D62CF2F7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46D73-61DC-4450-B667-836B3E899F4A}"/>
              </a:ext>
            </a:extLst>
          </p:cNvPr>
          <p:cNvSpPr txBox="1"/>
          <p:nvPr/>
        </p:nvSpPr>
        <p:spPr>
          <a:xfrm>
            <a:off x="597165" y="1909661"/>
            <a:ext cx="3804716" cy="178510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winsound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time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winsound.Beep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(500, 250)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winsound.PlaySound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SystemHand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winsound.SND_ALIAS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winsound.PlaySound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"cantina.wav"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winsound.SND_FILENAME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|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winsound.SND_ASYNC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"Started playing"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(2)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winsound.MessageBeep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(2)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B7001-524F-4339-AE0F-BFF2CC8472BD}"/>
              </a:ext>
            </a:extLst>
          </p:cNvPr>
          <p:cNvSpPr txBox="1"/>
          <p:nvPr/>
        </p:nvSpPr>
        <p:spPr>
          <a:xfrm>
            <a:off x="4520242" y="1908362"/>
            <a:ext cx="4033820" cy="178510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wave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ossaudiodev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Unfortunately, this doesn’t work with modern Linux :O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wave.open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"cantina.wav"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rb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sw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comptype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snd.getparams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data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snd.readframes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ossaudiodev.open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"/dev/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dsp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"w"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dsp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dsp.setparameters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(ossaudiodev.AFMT_S16_NE,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dsp.write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(data)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A9149040-0688-4F29-A617-7956CDE0DD1B}"/>
              </a:ext>
            </a:extLst>
          </p:cNvPr>
          <p:cNvSpPr txBox="1">
            <a:spLocks/>
          </p:cNvSpPr>
          <p:nvPr/>
        </p:nvSpPr>
        <p:spPr bwMode="auto">
          <a:xfrm>
            <a:off x="289956" y="3694764"/>
            <a:ext cx="8564088" cy="1130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Sample-wise editing is possible with the </a:t>
            </a:r>
            <a:r>
              <a:rPr lang="en-US" b="1" dirty="0" err="1">
                <a:solidFill>
                  <a:srgbClr val="FFC000"/>
                </a:solidFill>
              </a:rPr>
              <a:t>audioop</a:t>
            </a:r>
            <a:r>
              <a:rPr lang="en-US" dirty="0"/>
              <a:t> and </a:t>
            </a:r>
            <a:r>
              <a:rPr lang="en-US" b="1" dirty="0">
                <a:solidFill>
                  <a:srgbClr val="FFC000"/>
                </a:solidFill>
              </a:rPr>
              <a:t>chunk</a:t>
            </a:r>
            <a:r>
              <a:rPr lang="en-US" dirty="0"/>
              <a:t> modules.</a:t>
            </a:r>
          </a:p>
          <a:p>
            <a:pPr marL="0" indent="0" algn="ctr" defTabSz="914400">
              <a:buFont typeface="Wingdings" charset="2"/>
              <a:buNone/>
            </a:pPr>
            <a:r>
              <a:rPr lang="en-US" dirty="0"/>
              <a:t>Oh, and nothing seems to work at all in WSL…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14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76C365-E99B-4455-BDD9-FB5DB402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1083997"/>
            <a:ext cx="8564088" cy="36512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/>
              <a:t>PyAudio</a:t>
            </a:r>
            <a:r>
              <a:rPr lang="en-US" dirty="0"/>
              <a:t> is among the most developed and thorough third-party APIs.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354A5E-BCA8-4E44-A1F1-E7ACD2AA4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82780"/>
            <a:ext cx="8564088" cy="650155"/>
          </a:xfrm>
        </p:spPr>
        <p:txBody>
          <a:bodyPr/>
          <a:lstStyle/>
          <a:p>
            <a:r>
              <a:rPr lang="en-US" dirty="0"/>
              <a:t>Third Party Option #1: </a:t>
            </a:r>
            <a:r>
              <a:rPr lang="en-US" dirty="0" err="1"/>
              <a:t>PyAudio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EAC66-F723-4DBD-BCC8-9D62CF2F7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46D73-61DC-4450-B667-836B3E899F4A}"/>
              </a:ext>
            </a:extLst>
          </p:cNvPr>
          <p:cNvSpPr txBox="1"/>
          <p:nvPr/>
        </p:nvSpPr>
        <p:spPr>
          <a:xfrm>
            <a:off x="111442" y="1525309"/>
            <a:ext cx="4322301" cy="255454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pyaudio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time, wave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wave.open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"cantina.wav"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rb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chan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width, rate,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c_type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snd.getparams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data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snd.readframes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pyaudio.PyAudio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stream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(format=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pa.get_format_from_width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(width),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channels=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chan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rate=rate, output=True)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stream.write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stream.stop_stream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stream.close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pos = 0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03950-7FB5-441A-8AC7-4CE4F341EEB8}"/>
              </a:ext>
            </a:extLst>
          </p:cNvPr>
          <p:cNvSpPr txBox="1"/>
          <p:nvPr/>
        </p:nvSpPr>
        <p:spPr>
          <a:xfrm>
            <a:off x="4439790" y="1525309"/>
            <a:ext cx="4589191" cy="255454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handle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in_data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frame_count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time_info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status):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global pos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pos +=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(slice := data[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pos:pos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frame_count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 width])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(slice,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pyaudio.paContinue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stream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(format=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pa.get_format_from_width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(width),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rate=rate, channels=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chan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output=True,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stream_callback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=handle)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stream.start_stream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stream.is_active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"Sleeping..."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(0.1)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stream.stop_stream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stream.close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pa.terminate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77FDD7EB-6B3D-4DFA-92EE-A43CD68CD2C0}"/>
              </a:ext>
            </a:extLst>
          </p:cNvPr>
          <p:cNvSpPr txBox="1">
            <a:spLocks/>
          </p:cNvSpPr>
          <p:nvPr/>
        </p:nvSpPr>
        <p:spPr bwMode="auto">
          <a:xfrm>
            <a:off x="55900" y="4096770"/>
            <a:ext cx="8813787" cy="365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 err="1"/>
              <a:t>PyAudio</a:t>
            </a:r>
            <a:r>
              <a:rPr lang="en-US" dirty="0"/>
              <a:t> is a low-level approach that provides fine-grained control of playback.</a:t>
            </a:r>
          </a:p>
        </p:txBody>
      </p:sp>
    </p:spTree>
    <p:extLst>
      <p:ext uri="{BB962C8B-B14F-4D97-AF65-F5344CB8AC3E}">
        <p14:creationId xmlns:p14="http://schemas.microsoft.com/office/powerpoint/2010/main" val="1690492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76C365-E99B-4455-BDD9-FB5DB402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06" y="1075315"/>
            <a:ext cx="8813787" cy="36512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</a:t>
            </a:r>
            <a:r>
              <a:rPr lang="en-US" dirty="0" err="1"/>
              <a:t>simpleaudio</a:t>
            </a:r>
            <a:r>
              <a:rPr lang="en-US" dirty="0"/>
              <a:t> module provides simple playback with byte manipulation.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354A5E-BCA8-4E44-A1F1-E7ACD2AA4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82780"/>
            <a:ext cx="8564088" cy="650155"/>
          </a:xfrm>
        </p:spPr>
        <p:txBody>
          <a:bodyPr/>
          <a:lstStyle/>
          <a:p>
            <a:r>
              <a:rPr lang="en-US" dirty="0"/>
              <a:t>Third Party Option #2: </a:t>
            </a:r>
            <a:r>
              <a:rPr lang="en-US" dirty="0" err="1"/>
              <a:t>simpleaudio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EAC66-F723-4DBD-BCC8-9D62CF2F7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46D73-61DC-4450-B667-836B3E899F4A}"/>
              </a:ext>
            </a:extLst>
          </p:cNvPr>
          <p:cNvSpPr txBox="1"/>
          <p:nvPr/>
        </p:nvSpPr>
        <p:spPr>
          <a:xfrm>
            <a:off x="546574" y="1724721"/>
            <a:ext cx="3189600" cy="240065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math,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simpleaudio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struct, time, wave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wave.open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"cantina.wav"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rb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wave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simpleaudio.from_wave_read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(wave)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player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wave.play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"Sound is playing..."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_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range(0, 4):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player.is_playing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"playing..."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(0.5)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player.wait_done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"done."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03950-7FB5-441A-8AC7-4CE4F341EEB8}"/>
              </a:ext>
            </a:extLst>
          </p:cNvPr>
          <p:cNvSpPr txBox="1"/>
          <p:nvPr/>
        </p:nvSpPr>
        <p:spPr>
          <a:xfrm>
            <a:off x="3736174" y="1724720"/>
            <a:ext cx="4855736" cy="240065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channels,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freq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rate, sec, width = 1, 523.5, 44100, 1.5, 2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scale = 2 *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math.pi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freq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/ rate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c_note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math.sin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(x * scale)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x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range(int(sec * rate))]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audio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.join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struct.pack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int(s * 32767))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c_note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player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simpleaudio.play_buffer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(audio, channels, width, rate)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"Sound is playing..."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_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range(0, 2):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player.is_playing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"playing..."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(0.5)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player.wait_done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"done."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1A1B2D52-341C-417E-BEFB-FA4D0D6D4AF9}"/>
              </a:ext>
            </a:extLst>
          </p:cNvPr>
          <p:cNvSpPr txBox="1">
            <a:spLocks/>
          </p:cNvSpPr>
          <p:nvPr/>
        </p:nvSpPr>
        <p:spPr bwMode="auto">
          <a:xfrm>
            <a:off x="134446" y="4306138"/>
            <a:ext cx="8813787" cy="365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This module provides a good “middle ground“ API.</a:t>
            </a:r>
          </a:p>
        </p:txBody>
      </p:sp>
    </p:spTree>
    <p:extLst>
      <p:ext uri="{BB962C8B-B14F-4D97-AF65-F5344CB8AC3E}">
        <p14:creationId xmlns:p14="http://schemas.microsoft.com/office/powerpoint/2010/main" val="297271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C96496C-A0F0-40E8-889F-269385251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49" y="1128711"/>
            <a:ext cx="7734300" cy="43988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</a:t>
            </a:r>
            <a:r>
              <a:rPr lang="en-US" dirty="0" err="1"/>
              <a:t>pydub</a:t>
            </a:r>
            <a:r>
              <a:rPr lang="en-US" dirty="0"/>
              <a:t> module provides higher-level sound effects control.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233ABA6-5922-431C-B3F3-BE9EADBAB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00948"/>
            <a:ext cx="8564088" cy="659744"/>
          </a:xfrm>
        </p:spPr>
        <p:txBody>
          <a:bodyPr/>
          <a:lstStyle/>
          <a:p>
            <a:r>
              <a:rPr lang="en-US" dirty="0"/>
              <a:t>Third Party Option #3: </a:t>
            </a:r>
            <a:r>
              <a:rPr lang="en-US" dirty="0" err="1"/>
              <a:t>pydub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3E748C-7ADF-4D62-B7C4-906E4D6C64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444932-42C0-42E4-9900-8699304E4B36}"/>
              </a:ext>
            </a:extLst>
          </p:cNvPr>
          <p:cNvSpPr txBox="1"/>
          <p:nvPr/>
        </p:nvSpPr>
        <p:spPr>
          <a:xfrm>
            <a:off x="2441391" y="1636618"/>
            <a:ext cx="4261217" cy="270843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import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path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pydub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pydub.playback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Supports pretty much anything from </a:t>
            </a:r>
            <a:r>
              <a:rPr lang="en-US" sz="1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ffmpeg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!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pydub.AudioSegment.from_file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"cantina.mp3"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song.export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"cantina.ogg"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"Original song length: %f sec"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(song) / 1000))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"Frame count: %d"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song.frame_count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song.fade_out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(2000) +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song.fade_in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(2000)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 = song – 10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Reduce volume by 10 dB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"Starting double-play: %f sec"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(song) / 1000))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pydub.playback.play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(song)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"Starting 2-sec reverse playback"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pydub.playback.play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(song[:2000].reverse())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Play 2 seconds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"Playback done."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B3EF64E0-B814-4042-A3C0-D91430187944}"/>
              </a:ext>
            </a:extLst>
          </p:cNvPr>
          <p:cNvSpPr txBox="1">
            <a:spLocks/>
          </p:cNvSpPr>
          <p:nvPr/>
        </p:nvSpPr>
        <p:spPr bwMode="auto">
          <a:xfrm>
            <a:off x="704849" y="4415107"/>
            <a:ext cx="7734300" cy="43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Threading can be used for non-blocking playback.</a:t>
            </a:r>
          </a:p>
        </p:txBody>
      </p:sp>
    </p:spTree>
    <p:extLst>
      <p:ext uri="{BB962C8B-B14F-4D97-AF65-F5344CB8AC3E}">
        <p14:creationId xmlns:p14="http://schemas.microsoft.com/office/powerpoint/2010/main" val="1503359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C96496C-A0F0-40E8-889F-269385251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475176"/>
            <a:ext cx="7734300" cy="42838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For high-level application background sound, check out </a:t>
            </a:r>
            <a:r>
              <a:rPr lang="en-US" dirty="0" err="1"/>
              <a:t>PyGame</a:t>
            </a:r>
            <a:r>
              <a:rPr lang="en-US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233ABA6-5922-431C-B3F3-BE9EADBAB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Party Option #4: </a:t>
            </a:r>
            <a:r>
              <a:rPr lang="en-US" dirty="0" err="1"/>
              <a:t>PyGame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3E748C-7ADF-4D62-B7C4-906E4D6C64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A1E0B7-0224-421D-9A47-C5EC42E8F6E7}"/>
              </a:ext>
            </a:extLst>
          </p:cNvPr>
          <p:cNvSpPr txBox="1"/>
          <p:nvPr/>
        </p:nvSpPr>
        <p:spPr>
          <a:xfrm>
            <a:off x="1403348" y="2004436"/>
            <a:ext cx="3122530" cy="209288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pygame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pygame.mixer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time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pygame.mixer.init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pygame.mixer.Sound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"cantina.wav"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Play the song in the background one time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"Playing song once..."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song.play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pygame.mixer.get_busy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"Song completed."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D19CED-596D-4846-ADA7-E73A1677385C}"/>
              </a:ext>
            </a:extLst>
          </p:cNvPr>
          <p:cNvSpPr txBox="1"/>
          <p:nvPr/>
        </p:nvSpPr>
        <p:spPr>
          <a:xfrm>
            <a:off x="4519043" y="2004436"/>
            <a:ext cx="3208911" cy="209288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"Playing song for 10 sec..."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song.play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(-1)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(10)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song.stop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"Song stopped."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"Playing song for 5 sec with fade..."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song.play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(-1,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fade_ms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=2000)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song.fadeout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(2000)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(2)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"Song stopped."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3AF5D57F-69B7-4E60-9D05-65075540ACA6}"/>
              </a:ext>
            </a:extLst>
          </p:cNvPr>
          <p:cNvSpPr txBox="1">
            <a:spLocks/>
          </p:cNvSpPr>
          <p:nvPr/>
        </p:nvSpPr>
        <p:spPr bwMode="auto">
          <a:xfrm>
            <a:off x="704850" y="4218097"/>
            <a:ext cx="7734300" cy="428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 err="1"/>
              <a:t>PyGame</a:t>
            </a:r>
            <a:r>
              <a:rPr lang="en-US" dirty="0"/>
              <a:t> also has channel mixing functionality worth exploring.</a:t>
            </a:r>
          </a:p>
        </p:txBody>
      </p:sp>
    </p:spTree>
    <p:extLst>
      <p:ext uri="{BB962C8B-B14F-4D97-AF65-F5344CB8AC3E}">
        <p14:creationId xmlns:p14="http://schemas.microsoft.com/office/powerpoint/2010/main" val="2720399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55015</TotalTime>
  <Words>1636</Words>
  <Application>Microsoft Office PowerPoint</Application>
  <PresentationFormat>On-screen Show (16:9)</PresentationFormat>
  <Paragraphs>220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Audio Playback</vt:lpstr>
      <vt:lpstr>Audio: Lots of Choices</vt:lpstr>
      <vt:lpstr>What Works: File I/O</vt:lpstr>
      <vt:lpstr>Playback: Platform-Specific</vt:lpstr>
      <vt:lpstr>Third Party Option #1: PyAudio</vt:lpstr>
      <vt:lpstr>Third Party Option #2: simpleaudio</vt:lpstr>
      <vt:lpstr>Third Party Option #3: pydub</vt:lpstr>
      <vt:lpstr>Third Party Option #4: PyGame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1225</cp:revision>
  <cp:lastPrinted>2014-01-31T19:29:42Z</cp:lastPrinted>
  <dcterms:created xsi:type="dcterms:W3CDTF">2013-09-18T13:46:37Z</dcterms:created>
  <dcterms:modified xsi:type="dcterms:W3CDTF">2023-07-11T01:19:19Z</dcterms:modified>
</cp:coreProperties>
</file>